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0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54804E8-3A7A-4F2F-B0B6-91D177FD28DE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7B146E6-0ED7-448B-ACA6-D7A9464A190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12" y="-1"/>
            <a:ext cx="7292788" cy="471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0506" y="5485871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By: Felicia Mejia</a:t>
            </a:r>
            <a:endParaRPr lang="en-US" sz="4000" b="1" dirty="0">
              <a:ln w="19050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7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600" dirty="0" smtClean="0"/>
              <a:t>WHAT IS THE YAHOO! DIRECTORY?</a:t>
            </a:r>
            <a:endParaRPr lang="en-US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It is a more effective way to search since it is written and catalogued by an actual human being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It is a collection of websites that are human-created and maintained organized by categories and subcategories.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Sites are suggested or </a:t>
            </a:r>
            <a:r>
              <a:rPr lang="en-US" dirty="0" smtClean="0"/>
              <a:t>you</a:t>
            </a:r>
            <a:r>
              <a:rPr lang="en-US" dirty="0" smtClean="0"/>
              <a:t> </a:t>
            </a:r>
            <a:r>
              <a:rPr lang="en-US" dirty="0" smtClean="0"/>
              <a:t>could pay a fee to be guaranteed to be listed.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72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-152400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Rafael\AppData\Local\Microsoft\Windows\Temporary Internet Files\Content.IE5\XEI3I5P3\MM900041059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43" y="2667000"/>
            <a:ext cx="1600200" cy="152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7095457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If you want to search for resorts you can click on Travel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4031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C:\Users\Rafael\AppData\Local\Microsoft\Windows\Temporary Internet Files\Content.IE5\VHW13CWS\MC9003486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847388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80756" y="1066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CLICK ON RESORTS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0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86200" y="5751731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HERE IT GIVES YOU DIFFERENT RESORT</a:t>
            </a:r>
          </a:p>
          <a:p>
            <a:r>
              <a:rPr lang="en-US" b="1" dirty="0" smtClean="0"/>
              <a:t>OPTIONS. CHOOSE TO YOUR LIKING.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38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</TotalTime>
  <Words>92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Executive</vt:lpstr>
      <vt:lpstr>PowerPoint Presentation</vt:lpstr>
      <vt:lpstr>WHAT IS THE YAHOO! DIRECTORY?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Rafael</dc:creator>
  <cp:lastModifiedBy>Rafael</cp:lastModifiedBy>
  <cp:revision>6</cp:revision>
  <dcterms:created xsi:type="dcterms:W3CDTF">2012-04-04T00:05:42Z</dcterms:created>
  <dcterms:modified xsi:type="dcterms:W3CDTF">2012-04-10T23:04:16Z</dcterms:modified>
</cp:coreProperties>
</file>